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2" r:id="rId7"/>
    <p:sldId id="261" r:id="rId8"/>
    <p:sldId id="263" r:id="rId9"/>
    <p:sldId id="259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1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0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4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7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1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6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8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1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56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383AC-D7FD-4DDA-9B1D-FDC3B0C24C58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C7149-1AC3-470C-BBFD-5A1654F30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nking foo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95" y="2343376"/>
            <a:ext cx="5509022" cy="41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41" y="0"/>
            <a:ext cx="9144000" cy="336651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Dyslexie" panose="02000000000000000000" pitchFamily="2" charset="0"/>
              </a:rPr>
              <a:t>What is the most important meal of the day?</a:t>
            </a:r>
            <a:endParaRPr lang="en-GB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5116286" cy="6821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83388" y="827314"/>
            <a:ext cx="3908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Berry Exciting Pancakes!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03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73" y="0"/>
            <a:ext cx="7354596" cy="6757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4447" y="85164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Brain booster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433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" y="-1774370"/>
            <a:ext cx="6857999" cy="914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6686" y="827313"/>
            <a:ext cx="346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Mr Bix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585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0"/>
            <a:ext cx="4865913" cy="64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5" y="141514"/>
            <a:ext cx="5037364" cy="6716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63543" y="892629"/>
            <a:ext cx="376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Brain Bot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50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1845" y="1106501"/>
            <a:ext cx="3026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Butterpan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138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2" y="-1491343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4772" y="1153886"/>
            <a:ext cx="308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Scrambled cat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57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87" y="257512"/>
            <a:ext cx="6551867" cy="65114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58" y="365125"/>
            <a:ext cx="4441372" cy="203369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Dyslexie" panose="02000000000000000000" pitchFamily="2" charset="0"/>
              </a:rPr>
              <a:t>Why</a:t>
            </a:r>
            <a:r>
              <a:rPr lang="en-GB" dirty="0" smtClean="0">
                <a:latin typeface="Dyslexie" panose="02000000000000000000" pitchFamily="2" charset="0"/>
              </a:rPr>
              <a:t> is breakfast so important?</a:t>
            </a:r>
            <a:endParaRPr lang="en-GB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4933951" cy="65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64" y="0"/>
            <a:ext cx="4842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2" y="0"/>
            <a:ext cx="91535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4201" y="1436915"/>
            <a:ext cx="282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Beelicious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990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843" cy="7009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4514" y="1349829"/>
            <a:ext cx="272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Hooting Healthy Breakfast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845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4" y="-660400"/>
            <a:ext cx="5638800" cy="751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314" y="1066800"/>
            <a:ext cx="468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Spiderbix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35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76439" y="-618070"/>
            <a:ext cx="6146803" cy="8195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9200" y="979714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Wooftastic</a:t>
            </a:r>
            <a:r>
              <a:rPr lang="en-GB" sz="3200" dirty="0" smtClean="0"/>
              <a:t> Breakfast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78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-896258"/>
            <a:ext cx="6096000" cy="81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6457" y="1110343"/>
            <a:ext cx="4005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Berry Nice Buckwheat pancakes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91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12"/>
            <a:ext cx="8157030" cy="6117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7030" y="1524000"/>
            <a:ext cx="353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Bixie</a:t>
            </a:r>
            <a:r>
              <a:rPr lang="en-GB" sz="3200" dirty="0" smtClean="0"/>
              <a:t> birds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049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6" y="-79828"/>
            <a:ext cx="5203371" cy="69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3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8514" y="1001486"/>
            <a:ext cx="450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Topsy</a:t>
            </a:r>
            <a:r>
              <a:rPr lang="en-GB" sz="3200" dirty="0" smtClean="0"/>
              <a:t> </a:t>
            </a:r>
            <a:r>
              <a:rPr lang="en-GB" sz="3200" dirty="0" err="1" smtClean="0"/>
              <a:t>Turvy</a:t>
            </a:r>
            <a:r>
              <a:rPr lang="en-GB" sz="3200" dirty="0" smtClean="0"/>
              <a:t> but no scurvy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125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breakfast for brai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7" y="65315"/>
            <a:ext cx="6792685" cy="6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14" y="1236219"/>
            <a:ext cx="4762500" cy="5103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3438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Dyslexie" panose="02000000000000000000" pitchFamily="2" charset="0"/>
              </a:rPr>
              <a:t/>
            </a:r>
            <a:br>
              <a:rPr lang="en-GB" dirty="0" smtClean="0">
                <a:latin typeface="Dyslexie" panose="02000000000000000000" pitchFamily="2" charset="0"/>
              </a:rPr>
            </a:br>
            <a:endParaRPr lang="en-GB" i="1" dirty="0">
              <a:solidFill>
                <a:srgbClr val="FF6600"/>
              </a:solidFill>
              <a:latin typeface="Dyslex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3438"/>
            <a:ext cx="12847543" cy="458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>
                <a:latin typeface="Dyslexie" panose="02000000000000000000" pitchFamily="2" charset="0"/>
              </a:rPr>
              <a:t>And the winners are for </a:t>
            </a:r>
            <a:r>
              <a:rPr lang="en-GB" sz="6000" dirty="0" smtClean="0">
                <a:latin typeface="Dyslexie" panose="02000000000000000000" pitchFamily="2" charset="0"/>
              </a:rPr>
              <a:t>their </a:t>
            </a:r>
            <a:r>
              <a:rPr lang="en-GB" sz="61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h</a:t>
            </a:r>
            <a:r>
              <a:rPr lang="en-GB" sz="60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ealthiness,</a:t>
            </a:r>
          </a:p>
          <a:p>
            <a:pPr marL="0" indent="0">
              <a:buNone/>
            </a:pPr>
            <a:r>
              <a:rPr lang="en-GB" sz="6000" dirty="0" smtClean="0">
                <a:solidFill>
                  <a:srgbClr val="0070C0"/>
                </a:solidFill>
                <a:latin typeface="Dyslexie" panose="02000000000000000000" pitchFamily="2" charset="0"/>
              </a:rPr>
              <a:t>Creativity </a:t>
            </a:r>
            <a:r>
              <a:rPr lang="en-GB" sz="6000" dirty="0">
                <a:latin typeface="Dyslexie" panose="02000000000000000000" pitchFamily="2" charset="0"/>
              </a:rPr>
              <a:t>and</a:t>
            </a:r>
          </a:p>
          <a:p>
            <a:pPr marL="0" indent="0">
              <a:buNone/>
            </a:pPr>
            <a:r>
              <a:rPr lang="en-GB" sz="6000" dirty="0">
                <a:solidFill>
                  <a:srgbClr val="7030A0"/>
                </a:solidFill>
                <a:latin typeface="Dyslexie" panose="02000000000000000000" pitchFamily="2" charset="0"/>
              </a:rPr>
              <a:t>f</a:t>
            </a:r>
            <a:r>
              <a:rPr lang="en-GB" sz="6000" dirty="0" smtClean="0">
                <a:solidFill>
                  <a:srgbClr val="7030A0"/>
                </a:solidFill>
                <a:latin typeface="Dyslexie" panose="02000000000000000000" pitchFamily="2" charset="0"/>
              </a:rPr>
              <a:t>unny title</a:t>
            </a:r>
            <a:r>
              <a:rPr lang="en-GB" sz="6000" dirty="0">
                <a:latin typeface="Dyslexie" panose="02000000000000000000" pitchFamily="2" charset="0"/>
              </a:rPr>
              <a:t>…..</a:t>
            </a:r>
          </a:p>
          <a:p>
            <a:pPr marL="0" indent="0">
              <a:buNone/>
            </a:pPr>
            <a:endParaRPr lang="en-GB" sz="6000" dirty="0" smtClean="0">
              <a:solidFill>
                <a:srgbClr val="7030A0"/>
              </a:solidFill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1833"/>
            <a:ext cx="4627185" cy="6172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330"/>
            <a:ext cx="484267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02692" y="268958"/>
            <a:ext cx="1235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KS2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83072"/>
            <a:ext cx="141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KS 1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1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rain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61" y="1336647"/>
            <a:ext cx="3400425" cy="39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561663" y="557940"/>
            <a:ext cx="4807423" cy="5904854"/>
          </a:xfrm>
          <a:prstGeom prst="rect">
            <a:avLst/>
          </a:prstGeom>
        </p:spPr>
        <p:txBody>
          <a:bodyPr spcFirstLastPara="1" numCol="1">
            <a:prstTxWarp prst="textButton">
              <a:avLst>
                <a:gd name="adj" fmla="val 10847501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Brilliant</a:t>
            </a: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en-GB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Breakfasts</a:t>
            </a:r>
            <a:r>
              <a:rPr lang="en-GB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  <a:t/>
            </a:r>
            <a:br>
              <a:rPr lang="en-GB" sz="8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</a:b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  <a:t/>
            </a:r>
            <a:b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</a:b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en-GB" sz="8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for</a:t>
            </a: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en-GB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Brainy</a:t>
            </a: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 </a:t>
            </a:r>
            <a:r>
              <a:rPr lang="en-GB" sz="8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Bon’s!</a:t>
            </a:r>
            <a:endParaRPr lang="en-GB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Email me photos of your brilliant breakfasts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67" y="1494234"/>
            <a:ext cx="4351338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5136" y="56491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And I’ll pop them on the school website…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28" y="573438"/>
            <a:ext cx="4762500" cy="5103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Dyslexie" panose="02000000000000000000" pitchFamily="2" charset="0"/>
              </a:rPr>
              <a:t>And the winner is…</a:t>
            </a:r>
            <a:br>
              <a:rPr lang="en-GB" dirty="0" smtClean="0">
                <a:latin typeface="Dyslexie" panose="02000000000000000000" pitchFamily="2" charset="0"/>
              </a:rPr>
            </a:br>
            <a:r>
              <a:rPr lang="en-GB" i="1" dirty="0" smtClean="0">
                <a:solidFill>
                  <a:srgbClr val="FF6600"/>
                </a:solidFill>
                <a:latin typeface="Dyslexie" panose="02000000000000000000" pitchFamily="2" charset="0"/>
              </a:rPr>
              <a:t>How will they be judged?</a:t>
            </a:r>
            <a:endParaRPr lang="en-GB" i="1" dirty="0">
              <a:solidFill>
                <a:srgbClr val="FF6600"/>
              </a:solidFill>
              <a:latin typeface="Dyslex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028" y="2104594"/>
            <a:ext cx="10515600" cy="4351338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Dyslexie" panose="02000000000000000000" pitchFamily="2" charset="0"/>
              </a:rPr>
              <a:t>Healthiness</a:t>
            </a:r>
          </a:p>
          <a:p>
            <a:r>
              <a:rPr lang="en-GB" sz="6000" dirty="0" smtClean="0">
                <a:solidFill>
                  <a:srgbClr val="0070C0"/>
                </a:solidFill>
                <a:latin typeface="Dyslexie" panose="02000000000000000000" pitchFamily="2" charset="0"/>
              </a:rPr>
              <a:t>Creativity</a:t>
            </a:r>
          </a:p>
          <a:p>
            <a:r>
              <a:rPr lang="en-GB" sz="6000" dirty="0" smtClean="0">
                <a:solidFill>
                  <a:srgbClr val="7030A0"/>
                </a:solidFill>
                <a:latin typeface="Dyslexie" panose="02000000000000000000" pitchFamily="2" charset="0"/>
              </a:rPr>
              <a:t>Funny title</a:t>
            </a:r>
          </a:p>
        </p:txBody>
      </p:sp>
    </p:spTree>
    <p:extLst>
      <p:ext uri="{BB962C8B-B14F-4D97-AF65-F5344CB8AC3E}">
        <p14:creationId xmlns:p14="http://schemas.microsoft.com/office/powerpoint/2010/main" val="21262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67" y="1494234"/>
            <a:ext cx="4351338" cy="43513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>
                <a:latin typeface="Dyslexie" panose="02000000000000000000" pitchFamily="2" charset="0"/>
              </a:rPr>
              <a:t>Tweetabix</a:t>
            </a:r>
            <a:r>
              <a:rPr lang="en-GB" dirty="0" smtClean="0">
                <a:latin typeface="Dyslexie" panose="02000000000000000000" pitchFamily="2" charset="0"/>
              </a:rPr>
              <a:t>!</a:t>
            </a:r>
            <a:endParaRPr lang="en-GB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1037"/>
            <a:ext cx="6096000" cy="54959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47827" y="14965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Dyslexie" panose="02000000000000000000" pitchFamily="2" charset="0"/>
              </a:rPr>
              <a:t>…and</a:t>
            </a:r>
          </a:p>
          <a:p>
            <a:r>
              <a:rPr lang="en-GB" b="1" dirty="0" smtClean="0">
                <a:latin typeface="Dyslexie" panose="02000000000000000000" pitchFamily="2" charset="0"/>
              </a:rPr>
              <a:t> the</a:t>
            </a:r>
          </a:p>
          <a:p>
            <a:r>
              <a:rPr lang="en-GB" b="1" dirty="0" smtClean="0">
                <a:latin typeface="Dyslexie" panose="02000000000000000000" pitchFamily="2" charset="0"/>
              </a:rPr>
              <a:t> prize</a:t>
            </a:r>
          </a:p>
          <a:p>
            <a:r>
              <a:rPr lang="en-GB" b="1" dirty="0" smtClean="0">
                <a:latin typeface="Dyslexie" panose="02000000000000000000" pitchFamily="2" charset="0"/>
              </a:rPr>
              <a:t> is?</a:t>
            </a:r>
            <a:endParaRPr lang="en-GB" b="1" dirty="0">
              <a:latin typeface="Dyslex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sun ray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07" y="-247973"/>
            <a:ext cx="6695268" cy="709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663" y="557940"/>
            <a:ext cx="4807423" cy="5904854"/>
          </a:xfrm>
        </p:spPr>
        <p:txBody>
          <a:bodyPr>
            <a:prstTxWarp prst="textButton">
              <a:avLst>
                <a:gd name="adj" fmla="val 10847501"/>
              </a:avLst>
            </a:prstTxWarp>
            <a:normAutofit/>
          </a:bodyPr>
          <a:lstStyle/>
          <a:p>
            <a:pPr algn="ctr"/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We need your</a:t>
            </a: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  <a:t/>
            </a:r>
            <a:b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</a:b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  <a:t/>
            </a:r>
            <a:b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</a:br>
            <a:r>
              <a:rPr lang="en-GB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yslexie" panose="02000000000000000000" pitchFamily="2" charset="0"/>
              </a:rPr>
              <a:t> breakfasts!</a:t>
            </a:r>
            <a:endParaRPr lang="en-GB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yslexie" panose="02000000000000000000" pitchFamily="2" charset="0"/>
            </a:endParaRPr>
          </a:p>
        </p:txBody>
      </p:sp>
      <p:pic>
        <p:nvPicPr>
          <p:cNvPr id="3076" name="Picture 4" descr="Image result for pointing fing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64" y="1359274"/>
            <a:ext cx="4807422" cy="40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105</Words>
  <Application>Microsoft Office PowerPoint</Application>
  <PresentationFormat>Custom</PresentationFormat>
  <Paragraphs>34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What is the most important meal of the day?</vt:lpstr>
      <vt:lpstr>Why is breakfast so important?</vt:lpstr>
      <vt:lpstr>PowerPoint Presentation</vt:lpstr>
      <vt:lpstr>PowerPoint Presentation</vt:lpstr>
      <vt:lpstr>Email me photos of your brilliant breakfasts</vt:lpstr>
      <vt:lpstr>And the winner is… How will they be judged?</vt:lpstr>
      <vt:lpstr>PowerPoint Presentation</vt:lpstr>
      <vt:lpstr>PowerPoint Presentation</vt:lpstr>
      <vt:lpstr>We need your   breakfasts!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most important meal of the day?</dc:title>
  <dc:creator>Tasha Strickland</dc:creator>
  <cp:lastModifiedBy>Clare Benians</cp:lastModifiedBy>
  <cp:revision>17</cp:revision>
  <dcterms:created xsi:type="dcterms:W3CDTF">2018-03-06T06:53:51Z</dcterms:created>
  <dcterms:modified xsi:type="dcterms:W3CDTF">2018-05-22T12:16:48Z</dcterms:modified>
</cp:coreProperties>
</file>