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26868c4c85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26868c4c85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26868c4c8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26868c4c8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26868c4c8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26868c4c8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26868c4c85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26868c4c85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26868c4c85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26868c4c8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26868c4c85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26868c4c85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CFE2F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sencostbonaventuresp@bristol-schools.uk" TargetMode="External"/><Relationship Id="rId4" Type="http://schemas.openxmlformats.org/officeDocument/2006/relationships/hyperlink" Target="mailto:head.st.bonaventures.p@bristol-schools.uk" TargetMode="External"/><Relationship Id="rId5" Type="http://schemas.openxmlformats.org/officeDocument/2006/relationships/hyperlink" Target="mailto:deputy.st.bonaventures.p@bristol-schools.uk" TargetMode="External"/><Relationship Id="rId6" Type="http://schemas.openxmlformats.org/officeDocument/2006/relationships/hyperlink" Target="mailto:lisa.harvey@bristol-school.uk" TargetMode="External"/><Relationship Id="rId7" Type="http://schemas.openxmlformats.org/officeDocument/2006/relationships/hyperlink" Target="mailto:victoria.garrett@bristol-schools.uk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7350"/>
            <a:ext cx="8520600" cy="235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 Bons approach to meeting the needs of </a:t>
            </a:r>
            <a:r>
              <a:rPr lang="en"/>
              <a:t>pupils</a:t>
            </a:r>
            <a:r>
              <a:rPr lang="en"/>
              <a:t> with a SEND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4437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0000FF"/>
                </a:solidFill>
              </a:rPr>
              <a:t>Striving to be the best we can, guided by the light of Christ</a:t>
            </a:r>
            <a:endParaRPr i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SEN team</a:t>
            </a:r>
            <a:endParaRPr b="1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74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SENCO- Liz Kurzik </a:t>
            </a:r>
            <a:r>
              <a:rPr lang="en" u="sng">
                <a:solidFill>
                  <a:schemeClr val="hlink"/>
                </a:solidFill>
                <a:hlinkClick r:id="rId3"/>
              </a:rPr>
              <a:t>sencostbonaventuresp@bristol-schools.uk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Head teacher- Sarah Ballantine </a:t>
            </a:r>
            <a:r>
              <a:rPr lang="en" u="sng">
                <a:solidFill>
                  <a:schemeClr val="hlink"/>
                </a:solidFill>
                <a:hlinkClick r:id="rId4"/>
              </a:rPr>
              <a:t>head.st.bonaventures.p@bristol-schools.uk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Deputy head teacher- Steph Woolley </a:t>
            </a:r>
            <a:r>
              <a:rPr lang="en" u="sng">
                <a:solidFill>
                  <a:schemeClr val="hlink"/>
                </a:solidFill>
                <a:hlinkClick r:id="rId5"/>
              </a:rPr>
              <a:t>deputy.st.bonaventures.p@bristol-schools.uk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FS/KS1 class teacher- Lisa Harvey </a:t>
            </a:r>
            <a:r>
              <a:rPr lang="en" u="sng">
                <a:solidFill>
                  <a:schemeClr val="hlink"/>
                </a:solidFill>
                <a:hlinkClick r:id="rId6"/>
              </a:rPr>
              <a:t>lisa.harvey@bristol-school.uk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KS2 class teacher</a:t>
            </a:r>
            <a:r>
              <a:rPr lang="en"/>
              <a:t>- </a:t>
            </a:r>
            <a:r>
              <a:rPr lang="en">
                <a:solidFill>
                  <a:schemeClr val="dk1"/>
                </a:solidFill>
              </a:rPr>
              <a:t>Victoria Garrett </a:t>
            </a:r>
            <a:r>
              <a:rPr lang="en" u="sng">
                <a:solidFill>
                  <a:schemeClr val="hlink"/>
                </a:solidFill>
                <a:hlinkClick r:id="rId7"/>
              </a:rPr>
              <a:t>victoria.garrett@bristol-schools.uk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Stage 1</a:t>
            </a:r>
            <a:endParaRPr b="1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Children will have a one page profile.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Taught in class by the class teacher and/or LSA with little/no specific SEND intervention.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Scaffolding as part of high quality teaching expectations (quality first teaching, QFT).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NEXT STEP: class teacher to raise a concern with SENCO or with HT/DHT/SLT at pupil progress meeting. Class teacher to raise concern with parents/carers.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Stage 2</a:t>
            </a:r>
            <a:endParaRPr b="1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One page profile reviewed.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Additional</a:t>
            </a:r>
            <a:r>
              <a:rPr lang="en">
                <a:solidFill>
                  <a:schemeClr val="dk1"/>
                </a:solidFill>
              </a:rPr>
              <a:t> provision such a </a:t>
            </a:r>
            <a:r>
              <a:rPr lang="en">
                <a:solidFill>
                  <a:schemeClr val="dk1"/>
                </a:solidFill>
              </a:rPr>
              <a:t>small</a:t>
            </a:r>
            <a:r>
              <a:rPr lang="en">
                <a:solidFill>
                  <a:schemeClr val="dk1"/>
                </a:solidFill>
              </a:rPr>
              <a:t> group work is </a:t>
            </a:r>
            <a:r>
              <a:rPr lang="en">
                <a:solidFill>
                  <a:schemeClr val="dk1"/>
                </a:solidFill>
              </a:rPr>
              <a:t>identified.</a:t>
            </a:r>
            <a:r>
              <a:rPr lang="en">
                <a:solidFill>
                  <a:schemeClr val="dk1"/>
                </a:solidFill>
              </a:rPr>
              <a:t> An application for Early Intervention funding might be considered.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Informal discussions with class teacher. Provision reviewed at </a:t>
            </a:r>
            <a:r>
              <a:rPr lang="en">
                <a:solidFill>
                  <a:schemeClr val="dk1"/>
                </a:solidFill>
              </a:rPr>
              <a:t>pupil</a:t>
            </a:r>
            <a:r>
              <a:rPr lang="en">
                <a:solidFill>
                  <a:schemeClr val="dk1"/>
                </a:solidFill>
              </a:rPr>
              <a:t> progress meetings.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NEXT STEP: further assessments within school, observations by SEN team and possible request for </a:t>
            </a:r>
            <a:r>
              <a:rPr lang="en">
                <a:solidFill>
                  <a:schemeClr val="dk1"/>
                </a:solidFill>
              </a:rPr>
              <a:t>specialist</a:t>
            </a:r>
            <a:r>
              <a:rPr lang="en">
                <a:solidFill>
                  <a:schemeClr val="dk1"/>
                </a:solidFill>
              </a:rPr>
              <a:t> teacher support. Class teacher/SENCO discussion with parents/carers.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Stage 3</a:t>
            </a:r>
            <a:endParaRPr b="1"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Support plan introduced following discussion with parents/carers.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SMART objectives reviewed termly.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Pupil contribution to support plan.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Additional provision in place (if appropriate).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NEXT STEPS: further external specialist advice e.g. Educational psychology.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Stage 4</a:t>
            </a:r>
            <a:endParaRPr b="1"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Involvement of external agencies requested.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External agency or LA </a:t>
            </a:r>
            <a:r>
              <a:rPr lang="en">
                <a:solidFill>
                  <a:schemeClr val="dk1"/>
                </a:solidFill>
              </a:rPr>
              <a:t>representative</a:t>
            </a:r>
            <a:r>
              <a:rPr lang="en">
                <a:solidFill>
                  <a:schemeClr val="dk1"/>
                </a:solidFill>
              </a:rPr>
              <a:t> provides recommendations.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Recommendations implemented in school and at home.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NEXT STEP: further external </a:t>
            </a:r>
            <a:r>
              <a:rPr lang="en">
                <a:solidFill>
                  <a:schemeClr val="dk1"/>
                </a:solidFill>
              </a:rPr>
              <a:t>specialist</a:t>
            </a:r>
            <a:r>
              <a:rPr lang="en">
                <a:solidFill>
                  <a:schemeClr val="dk1"/>
                </a:solidFill>
              </a:rPr>
              <a:t> advice. Possible Educational Health Care, EHC, needs assessment.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Stage 5</a:t>
            </a:r>
            <a:endParaRPr b="1"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259600" y="11329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Education, Health Care plan, EHCP, granted.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School </a:t>
            </a:r>
            <a:r>
              <a:rPr lang="en">
                <a:solidFill>
                  <a:schemeClr val="dk1"/>
                </a:solidFill>
              </a:rPr>
              <a:t>implements</a:t>
            </a:r>
            <a:r>
              <a:rPr lang="en">
                <a:solidFill>
                  <a:schemeClr val="dk1"/>
                </a:solidFill>
              </a:rPr>
              <a:t> recommendations.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Annual review to review </a:t>
            </a:r>
            <a:r>
              <a:rPr lang="en">
                <a:solidFill>
                  <a:schemeClr val="dk1"/>
                </a:solidFill>
              </a:rPr>
              <a:t>provision</a:t>
            </a:r>
            <a:r>
              <a:rPr lang="en">
                <a:solidFill>
                  <a:schemeClr val="dk1"/>
                </a:solidFill>
              </a:rPr>
              <a:t> and yearly </a:t>
            </a:r>
            <a:r>
              <a:rPr lang="en">
                <a:solidFill>
                  <a:schemeClr val="dk1"/>
                </a:solidFill>
              </a:rPr>
              <a:t>targets</a:t>
            </a:r>
            <a:r>
              <a:rPr lang="en">
                <a:solidFill>
                  <a:schemeClr val="dk1"/>
                </a:solidFill>
              </a:rPr>
              <a:t>.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NEXT STEPS: further external advice, possible </a:t>
            </a:r>
            <a:r>
              <a:rPr lang="en">
                <a:solidFill>
                  <a:schemeClr val="dk1"/>
                </a:solidFill>
              </a:rPr>
              <a:t>amendments</a:t>
            </a:r>
            <a:r>
              <a:rPr lang="en">
                <a:solidFill>
                  <a:schemeClr val="dk1"/>
                </a:solidFill>
              </a:rPr>
              <a:t> to EHCP.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